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C101BB-B3DB-4B01-921E-D23465DE8F6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AB923A-6212-4774-8589-6EC3B857A8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E7CD9C-C625-4F0B-AFAB-8CEF99670F6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34D372-EE7D-4A14-94E4-55E5579E5C8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182F05-5240-4C2C-AD8E-B5E30DA16A7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60CC45-C3BE-48FA-9BE1-2C30CA9694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6C64CB-FADA-4A36-AC71-2B5A82CAE1E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27904F-96D4-4D55-A251-38858556D31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9F1897-1C86-49E1-B077-ADB6AD130C4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E1B770-0F92-4D54-8392-CB0F5F8048F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B52E93-6DBD-4305-9577-95372BF799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E0353D-26F0-4FD9-85A7-E369C151C2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F1F088B-C322-44BB-944C-D0F231220AB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18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2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21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2024-09-02T16:56:19Z</dcterms:modified>
  <cp:revision>48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